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0283614-9C60-474D-9E1A-AE021CE708B9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3ACD2F-DDEC-45C0-9657-0220E7D851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Staffing the School:</a:t>
            </a:r>
            <a:br>
              <a:rPr lang="en-US" sz="3600" dirty="0" smtClean="0"/>
            </a:br>
            <a:r>
              <a:rPr lang="en-US" sz="3600" dirty="0" smtClean="0"/>
              <a:t>Recruitment, Selection, and Termination Processes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Ubben Ch.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18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Staffing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are effective ways to appropriately determine your staffing needs?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strategies should a principal/school employ to recruit highly effective staff?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26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Equal Employment Opportunity Commission (EEOC) Act (Things you can’t ask in an </a:t>
            </a:r>
            <a:r>
              <a:rPr lang="en-US" sz="2800" dirty="0" smtClean="0"/>
              <a:t>interview!)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Skin color/complexion</a:t>
            </a:r>
          </a:p>
          <a:p>
            <a:endParaRPr lang="en-US" dirty="0" smtClean="0"/>
          </a:p>
          <a:p>
            <a:r>
              <a:rPr lang="en-US" dirty="0" smtClean="0"/>
              <a:t>Religious affiliation</a:t>
            </a:r>
          </a:p>
          <a:p>
            <a:endParaRPr lang="en-US" dirty="0" smtClean="0"/>
          </a:p>
          <a:p>
            <a:r>
              <a:rPr lang="en-US" dirty="0" smtClean="0"/>
              <a:t>The applicant’s gender, marital status, name of spouse, ages of children</a:t>
            </a:r>
          </a:p>
          <a:p>
            <a:endParaRPr lang="en-US" dirty="0" smtClean="0"/>
          </a:p>
          <a:p>
            <a:r>
              <a:rPr lang="en-US" dirty="0" smtClean="0"/>
              <a:t>If the applicant has a disability</a:t>
            </a:r>
          </a:p>
          <a:p>
            <a:endParaRPr lang="en-US" dirty="0" smtClean="0"/>
          </a:p>
          <a:p>
            <a:r>
              <a:rPr lang="en-US" dirty="0" smtClean="0"/>
              <a:t>If the applicant has been arrested; however, you can ask if they have ever been convicted of a crime</a:t>
            </a:r>
          </a:p>
        </p:txBody>
      </p:sp>
    </p:spTree>
    <p:extLst>
      <p:ext uri="{BB962C8B-B14F-4D97-AF65-F5344CB8AC3E}">
        <p14:creationId xmlns:p14="http://schemas.microsoft.com/office/powerpoint/2010/main" val="418666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Equal Employment Opportunity Commission (EEOC) Act (Things you can’t ask in an interview!)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Any previous name they may have used</a:t>
            </a:r>
          </a:p>
          <a:p>
            <a:endParaRPr lang="en-US" dirty="0"/>
          </a:p>
          <a:p>
            <a:r>
              <a:rPr lang="en-US" dirty="0" smtClean="0"/>
              <a:t>Their birthplace, or the birthplace of their parents or spouse</a:t>
            </a:r>
          </a:p>
          <a:p>
            <a:endParaRPr lang="en-US" dirty="0"/>
          </a:p>
          <a:p>
            <a:r>
              <a:rPr lang="en-US" dirty="0" smtClean="0"/>
              <a:t>Their birthdate or certificate of naturalization papers, etc.</a:t>
            </a:r>
          </a:p>
          <a:p>
            <a:endParaRPr lang="en-US" dirty="0"/>
          </a:p>
          <a:p>
            <a:r>
              <a:rPr lang="en-US" dirty="0" smtClean="0"/>
              <a:t>Submission of an applicant’s photo before hiring</a:t>
            </a:r>
          </a:p>
          <a:p>
            <a:endParaRPr lang="en-US" dirty="0"/>
          </a:p>
          <a:p>
            <a:r>
              <a:rPr lang="en-US" dirty="0"/>
              <a:t>If the applicant is a citizen of a foreign country; however, you can ask if they are a citizen of the United States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05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Equal Employment Opportunity Commission (EEOC) Act (Things you can’t ask in an interview!)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applicant’s native language; however, you can ask how many languages they speak</a:t>
            </a:r>
          </a:p>
          <a:p>
            <a:endParaRPr lang="en-US" dirty="0"/>
          </a:p>
          <a:p>
            <a:r>
              <a:rPr lang="en-US" dirty="0" smtClean="0"/>
              <a:t>Any questions relating to the applicant’s relatives</a:t>
            </a:r>
          </a:p>
          <a:p>
            <a:endParaRPr lang="en-US" dirty="0"/>
          </a:p>
          <a:p>
            <a:r>
              <a:rPr lang="en-US" dirty="0" smtClean="0"/>
              <a:t>Clubs, societies, and lodges they are members of; however, you can ask what organizations they feel are pertinent to the job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What are strategies the interviewer can use to find out this information without asking these questions?</a:t>
            </a:r>
          </a:p>
        </p:txBody>
      </p:sp>
    </p:spTree>
    <p:extLst>
      <p:ext uri="{BB962C8B-B14F-4D97-AF65-F5344CB8AC3E}">
        <p14:creationId xmlns:p14="http://schemas.microsoft.com/office/powerpoint/2010/main" val="2550786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Orientation and Development of New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retention is a very important aspect of a principal’s job.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When you are the principal of ABC school how are you going to develop/support new teachers?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14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Describe the difference between handling discipline issues between non-certified and certified staff.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steps does a principal take, once he/she decides that a person needs help in making another career choice, i.e. dismissal proceedings.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131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WU PowerPoin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GWU PowerPoint Theme</Template>
  <TotalTime>20</TotalTime>
  <Words>332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GWU PowerPoint Theme</vt:lpstr>
      <vt:lpstr>Staffing the School: Recruitment, Selection, and Termination Processes</vt:lpstr>
      <vt:lpstr>Determining Staffing Needs</vt:lpstr>
      <vt:lpstr>Equal Employment Opportunity Commission (EEOC) Act (Things you can’t ask in an interview!)</vt:lpstr>
      <vt:lpstr>Equal Employment Opportunity Commission (EEOC) Act (Things you can’t ask in an interview!)</vt:lpstr>
      <vt:lpstr>Equal Employment Opportunity Commission (EEOC) Act (Things you can’t ask in an interview!)</vt:lpstr>
      <vt:lpstr>Orientation and Development of New Teachers</vt:lpstr>
      <vt:lpstr>Staff Discipline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Staffing the School: Recruitment, Selection, and Termination Processes</dc:title>
  <dc:creator>Jeff Church</dc:creator>
  <cp:lastModifiedBy>Jeff Church</cp:lastModifiedBy>
  <cp:revision>3</cp:revision>
  <dcterms:created xsi:type="dcterms:W3CDTF">2012-10-30T11:31:30Z</dcterms:created>
  <dcterms:modified xsi:type="dcterms:W3CDTF">2012-10-30T21:38:14Z</dcterms:modified>
</cp:coreProperties>
</file>